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1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0"/>
    <p:restoredTop sz="94610"/>
  </p:normalViewPr>
  <p:slideViewPr>
    <p:cSldViewPr snapToGrid="0" snapToObjects="1">
      <p:cViewPr varScale="1">
        <p:scale>
          <a:sx n="167" d="100"/>
          <a:sy n="167" d="100"/>
        </p:scale>
        <p:origin x="16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831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techmagazine.com/k12/article/2018/09/schools-can-train-next-batch-cybersecurity-pros-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ewispalmer.org/page/technology" TargetMode="External"/><Relationship Id="rId5" Type="http://schemas.openxmlformats.org/officeDocument/2006/relationships/hyperlink" Target="https://www.npr.org/2024/03/11/1236995412/cybersecurity-hackers-schools-ransomware" TargetMode="External"/><Relationship Id="rId4" Type="http://schemas.openxmlformats.org/officeDocument/2006/relationships/hyperlink" Target="https://www.lewispalmer.org/page/data-privacy-and-security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yellow stairs leading to a building&#10;&#10;AI-generated content may be incorrect.">
            <a:extLst>
              <a:ext uri="{FF2B5EF4-FFF2-40B4-BE49-F238E27FC236}">
                <a16:creationId xmlns:a16="http://schemas.microsoft.com/office/drawing/2014/main" id="{8F482B9E-3F78-81BA-C2CB-D25083C78CC0}"/>
              </a:ext>
            </a:extLst>
          </p:cNvPr>
          <p:cNvPicPr>
            <a:picLocks/>
          </p:cNvPicPr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755175" y="1512615"/>
            <a:ext cx="763365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5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Safety &amp; Ethics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1826385" y="2427015"/>
            <a:ext cx="5491155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Proactive Strategies for Responsible Technology Use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34151" y="2899395"/>
            <a:ext cx="1875623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Palmer District 38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637187" y="3444180"/>
            <a:ext cx="1869551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Fonda </a:t>
            </a:r>
            <a:r>
              <a:rPr lang="en-US" sz="105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July </a:t>
            </a: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05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Cybersecurity Matters in K-12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350 cyber incidents targeted K-12 schools from 2016-2018 (EdTech Magazine, 2018)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Incidents result in loss of instructional time and student data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Schools hold sensitive personal information vulnerable to theft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Proactive education reduces risk and builds digital citizenship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LPSD Technology Vision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7924800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Palmer District 38 leverages technology to engage, empower, and inspire lifelong learners as local, national, and global citizens.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958206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security audits and professional monitoring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Industry-standard security protocols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Privacy Addendums with all vendors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Challenge: Student Misuse of Technology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Issues: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Accessing inappropriate content or bypassing filters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 or harmful online communication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passwords or personal information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Solutions: Building Responsible Users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digital citizenship from day one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 clear expectations aligned with LPSD policies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identifying safe vs. unsafe online behavior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appropriate technology use consistently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Challenge: Access &amp; Infrastructure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Issues: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students accessing network simultaneously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BYOD security vulnerabilities and inconsistent devices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limitations during peak usage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Solutions: Ensuring Equitable Access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high-bandwidth activities strategically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clear BYOD guidelines and parent communication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updated device inventory and charging stations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offline backup activities for connectivity issues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Challenge: Technical Malfunctions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Problems: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Devices not connecting to network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Uncharged devices or dead batteries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Forgotten passwords and login issues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Solutions: Technical Preparedness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students device care and charging routines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password storage system (secure physical location)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backup devices available for immediate use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Troubleshoot common issues before lesson begins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Challenge: Blocked Content &amp; CIPA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Issues: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resources blocked by school firewall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Uncertainty about CIPA compliance for new tools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Inconsistent access to approved materials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CIPA?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Children's Internet Protection Act requires schools to: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access to obscene or harmful content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 student online activities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 internet safety policies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Solutions: Ensuring Material Access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Pre-test all websites and tools before lesson day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vetted resources to LPSD IT for approval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LPSD's digital resources approved list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alternative resources if primary is blocked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Can Help: LPSD Support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Services: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(719) 757-1564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Instructional Technology: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Contact building tech coordinator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Help Desk: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network and device issues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student behavior concerns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1874565"/>
            <a:ext cx="7924800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Presentation: Digital Footprint &amp; Password Safety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174094" y="3002235"/>
            <a:ext cx="479573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responsible digital citizens one lesson at a time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Objectives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will be able to: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digital footprint and explain permanence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safe vs. unsafe online sharing practices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and protect strong passwords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Digital Footprint?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 post, share, or do online leaves a permanent trail that others can see.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09600" y="17449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Message: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Think before you click—once it's online, it's there forever!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Activity: Think Before You Share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share this online?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full name and address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photo of your family vacation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comments about a classmate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Strong Passwords Matter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passwords make it easy for hackers to access your information and pretend to be you online.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600" y="1718221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LPSD Tip: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Never use the same password for everything!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Password Tips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at least 8 characters with numbers and symbols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obvious choices like birthdays or pet names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share passwords with friends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passwords regularly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an Ethical Digital Citizen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others online as you do in person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cyberbullying or inappropriate content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your own and others' personal information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technology for learning and positive purposes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 Ahead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7924800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Cybersecurity offers students meaningful career pathways with 3.5 million unfilled jobs projected by 2021 (EdTech Magazine, 2018).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600" y="1882006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education in digital safety prepares students to become ethical defenders of digital spaces.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5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Proactive teaching prevents technology problems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LPSD provides robust support and security infrastructure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citizenship is essential at all grade levels</a:t>
            </a:r>
            <a:endParaRPr lang="en-US" sz="1350" dirty="0"/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Preparation and backup plans ensure lesson success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249634"/>
            <a:ext cx="7620000" cy="367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80"/>
              </a:lnSpc>
            </a:pP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EdTech Magazine. (2018, September). Schools can train the next batch of cybersecurity pros. </a:t>
            </a:r>
            <a:r>
              <a:rPr lang="en-US" sz="105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EdTech Magazine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https://edtechmagazine.com/k12/article/2018/09/schools-can-train-next-batch-cybersecurity-pros-0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>
              <a:lnSpc>
                <a:spcPts val="1680"/>
              </a:lnSpc>
            </a:pP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Lewis-Palmer School District 38. (n.d.). </a:t>
            </a:r>
            <a:r>
              <a:rPr lang="en-US" sz="105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privacy and security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https://www.lewispalmer.org/page/data-privacy-and-security</a:t>
            </a:r>
            <a:endParaRPr lang="en-US" sz="1050" dirty="0">
              <a:solidFill>
                <a:srgbClr val="CBD5E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1680"/>
              </a:lnSpc>
            </a:pP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NPR. (2024, March 10). Schools don't have great cybersecurity, and hackers have caught on. 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https://www.npr.org/2024/03/11/1236995412/cybersecurity-hackers-schools-ransomware</a:t>
            </a:r>
            <a:endParaRPr lang="en-US" sz="1050" dirty="0">
              <a:solidFill>
                <a:srgbClr val="CBD5E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1680"/>
              </a:lnSpc>
            </a:pP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Lewis-Palmer School District 38. (n.d.). </a:t>
            </a:r>
            <a:r>
              <a:rPr lang="en-US" sz="105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technology services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https://www.lewispalmer.org/page/technology</a:t>
            </a:r>
            <a:endParaRPr lang="en-US" sz="1050" dirty="0">
              <a:solidFill>
                <a:srgbClr val="CBD5E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1680"/>
              </a:lnSpc>
            </a:pP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Journal. (2017, March 31). Ed tech strategies publishes K-12 cyber incident map. </a:t>
            </a:r>
            <a:r>
              <a:rPr lang="en-US" sz="105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Journal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https://</a:t>
            </a:r>
            <a:r>
              <a:rPr lang="en-US" sz="1050" dirty="0" err="1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thejournal.com</a:t>
            </a:r>
            <a:r>
              <a:rPr lang="en-US" sz="10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/articles/2017/03/31/ed-tech-strategies-publishes-k12-cyber-incident-map.aspx</a:t>
            </a:r>
            <a:endParaRPr lang="en-US" sz="1050" dirty="0"/>
          </a:p>
          <a:p>
            <a:pPr>
              <a:lnSpc>
                <a:spcPts val="1680"/>
              </a:lnSpc>
            </a:pPr>
            <a:endParaRPr lang="en-US" sz="1050" dirty="0"/>
          </a:p>
          <a:p>
            <a:pPr>
              <a:lnSpc>
                <a:spcPts val="1680"/>
              </a:lnSpc>
            </a:pPr>
            <a:endParaRPr lang="en-US" sz="1050" dirty="0">
              <a:solidFill>
                <a:srgbClr val="CBD5E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ts val="1680"/>
              </a:lnSpc>
            </a:pPr>
            <a:endParaRPr lang="en-US" sz="1050" dirty="0"/>
          </a:p>
          <a:p>
            <a:pPr marL="0" indent="0">
              <a:lnSpc>
                <a:spcPts val="1680"/>
              </a:lnSpc>
              <a:buNone/>
            </a:pPr>
            <a:endParaRPr lang="en-US" sz="1050" dirty="0">
              <a:solidFill>
                <a:srgbClr val="CBD5E1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lnSpc>
                <a:spcPts val="1680"/>
              </a:lnSpc>
              <a:buNone/>
            </a:pP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914400" y="1828726"/>
            <a:ext cx="7772400" cy="2841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80"/>
              </a:lnSpc>
              <a:buNone/>
            </a:pPr>
            <a:endParaRPr lang="en-US" sz="1050" dirty="0"/>
          </a:p>
          <a:p>
            <a:pPr marL="0" indent="0">
              <a:lnSpc>
                <a:spcPts val="1680"/>
              </a:lnSpc>
              <a:buNone/>
            </a:pP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4014" y="1853580"/>
            <a:ext cx="2495897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513466" y="2630760"/>
            <a:ext cx="211706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or Feedback?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227074" y="3049860"/>
            <a:ext cx="4689778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work together to build safe, responsible digital learners.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861</Words>
  <Application>Microsoft Macintosh PowerPoint</Application>
  <PresentationFormat>On-screen Show (16:9)</PresentationFormat>
  <Paragraphs>136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Perplexity 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Converted Presentation</dc:title>
  <dc:subject>PptxGenJS Presentation</dc:subject>
  <dc:creator>Perplexity</dc:creator>
  <cp:lastModifiedBy>william fonda</cp:lastModifiedBy>
  <cp:revision>4</cp:revision>
  <dcterms:created xsi:type="dcterms:W3CDTF">2026-02-21T20:43:54Z</dcterms:created>
  <dcterms:modified xsi:type="dcterms:W3CDTF">2026-07-03T14:53:58Z</dcterms:modified>
</cp:coreProperties>
</file>